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720" autoAdjust="0"/>
  </p:normalViewPr>
  <p:slideViewPr>
    <p:cSldViewPr snapToGrid="0" snapToObjects="1">
      <p:cViewPr varScale="1">
        <p:scale>
          <a:sx n="52" d="100"/>
          <a:sy n="52" d="100"/>
        </p:scale>
        <p:origin x="-11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B0EA31-F25E-6341-ACEF-77A24A5F5FA9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D52C30-DE92-2741-81D3-867A9B1E06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AMAZING High School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By:Osmara Fernandez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SIMILIES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High School is just like jack going up the beanstalk and into the giants’ house.</a:t>
            </a:r>
          </a:p>
          <a:p>
            <a:r>
              <a:rPr lang="en-US" dirty="0" smtClean="0"/>
              <a:t>High School is like entering into into a new world you don’t now about……yet…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METAPHOR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Seniors are scary giants!...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ONOMANOPIA 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time a fresh man goes to high school their expression is WOW!....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PERSONOFICATION</a:t>
            </a:r>
            <a:r>
              <a:rPr lang="en-US" sz="7200" dirty="0" smtClean="0"/>
              <a:t> 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High School winked at me when I first </a:t>
            </a:r>
            <a:r>
              <a:rPr lang="en-US" dirty="0" err="1" smtClean="0"/>
              <a:t>opend</a:t>
            </a:r>
            <a:r>
              <a:rPr lang="en-US" dirty="0" smtClean="0"/>
              <a:t> the doors to the school.</a:t>
            </a:r>
          </a:p>
          <a:p>
            <a:r>
              <a:rPr lang="en-US" dirty="0" smtClean="0"/>
              <a:t>The door was telling “come in ,come in” so I went inside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/>
              <a:t>HYPERBOLE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ALLITERATION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9600" dirty="0" smtClean="0"/>
              <a:t>THE</a:t>
            </a:r>
            <a:r>
              <a:rPr lang="en-US" sz="4000" dirty="0" smtClean="0"/>
              <a:t> </a:t>
            </a:r>
            <a:r>
              <a:rPr lang="en-US" sz="9600" dirty="0" smtClean="0"/>
              <a:t>END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THANKS FOR WATCHING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179</TotalTime>
  <Words>110</Words>
  <Application>Microsoft Macintosh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AMAZING High School</vt:lpstr>
      <vt:lpstr>SIMILIES</vt:lpstr>
      <vt:lpstr>METAPHOR</vt:lpstr>
      <vt:lpstr>ONOMANOPIA </vt:lpstr>
      <vt:lpstr>PERSONOFICATION </vt:lpstr>
      <vt:lpstr>HYPERBOLE </vt:lpstr>
      <vt:lpstr>ALLITERATION</vt:lpstr>
      <vt:lpstr>THE END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Topics of High School</dc:title>
  <dc:creator>Eagle Schools</dc:creator>
  <cp:lastModifiedBy>ecsdtec</cp:lastModifiedBy>
  <cp:revision>5</cp:revision>
  <dcterms:created xsi:type="dcterms:W3CDTF">2011-05-31T20:06:28Z</dcterms:created>
  <dcterms:modified xsi:type="dcterms:W3CDTF">2011-06-02T21:16:31Z</dcterms:modified>
</cp:coreProperties>
</file>